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7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B94"/>
    <a:srgbClr val="0E3881"/>
    <a:srgbClr val="BDBCBB"/>
    <a:srgbClr val="FC7A04"/>
    <a:srgbClr val="FFFFFF"/>
    <a:srgbClr val="F0AB00"/>
    <a:srgbClr val="0046AD"/>
    <a:srgbClr val="4D4D4F"/>
    <a:srgbClr val="3C3C3B"/>
    <a:srgbClr val="008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741" autoAdjust="0"/>
  </p:normalViewPr>
  <p:slideViewPr>
    <p:cSldViewPr snapToGrid="0" snapToObjects="1" showGuides="1">
      <p:cViewPr varScale="1">
        <p:scale>
          <a:sx n="109" d="100"/>
          <a:sy n="109" d="100"/>
        </p:scale>
        <p:origin x="38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48121-F8E2-4E0D-B326-13266A3A2788}" type="datetimeFigureOut">
              <a:rPr lang="es-UY" smtClean="0"/>
              <a:t>23/9/2025</a:t>
            </a:fld>
            <a:endParaRPr lang="es-U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5A703-6CAB-4490-87D2-57AFC20BD05F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14513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CDFCEE56-ECD5-DC22-DCD0-A978E834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3044" y="3859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3F92570-5DC0-4954-A544-D19D78BC5F36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55F4D21-2AD5-18E1-2E01-28E75C1C2BCB}"/>
              </a:ext>
            </a:extLst>
          </p:cNvPr>
          <p:cNvSpPr/>
          <p:nvPr userDrawn="1"/>
        </p:nvSpPr>
        <p:spPr>
          <a:xfrm>
            <a:off x="10929730" y="-8943"/>
            <a:ext cx="1272209" cy="835834"/>
          </a:xfrm>
          <a:custGeom>
            <a:avLst/>
            <a:gdLst>
              <a:gd name="connsiteX0" fmla="*/ 0 w 1262270"/>
              <a:gd name="connsiteY0" fmla="*/ 864704 h 864704"/>
              <a:gd name="connsiteX1" fmla="*/ 675861 w 1262270"/>
              <a:gd name="connsiteY1" fmla="*/ 0 h 864704"/>
              <a:gd name="connsiteX2" fmla="*/ 1252331 w 1262270"/>
              <a:gd name="connsiteY2" fmla="*/ 19878 h 864704"/>
              <a:gd name="connsiteX3" fmla="*/ 1262270 w 1262270"/>
              <a:gd name="connsiteY3" fmla="*/ 834887 h 864704"/>
              <a:gd name="connsiteX4" fmla="*/ 0 w 1262270"/>
              <a:gd name="connsiteY4" fmla="*/ 864704 h 864704"/>
              <a:gd name="connsiteX0" fmla="*/ 0 w 1302026"/>
              <a:gd name="connsiteY0" fmla="*/ 864704 h 864704"/>
              <a:gd name="connsiteX1" fmla="*/ 675861 w 1302026"/>
              <a:gd name="connsiteY1" fmla="*/ 0 h 864704"/>
              <a:gd name="connsiteX2" fmla="*/ 1252331 w 1302026"/>
              <a:gd name="connsiteY2" fmla="*/ 19878 h 864704"/>
              <a:gd name="connsiteX3" fmla="*/ 1302026 w 1302026"/>
              <a:gd name="connsiteY3" fmla="*/ 864704 h 864704"/>
              <a:gd name="connsiteX4" fmla="*/ 0 w 1302026"/>
              <a:gd name="connsiteY4" fmla="*/ 864704 h 864704"/>
              <a:gd name="connsiteX0" fmla="*/ 0 w 1282147"/>
              <a:gd name="connsiteY0" fmla="*/ 864704 h 884582"/>
              <a:gd name="connsiteX1" fmla="*/ 675861 w 1282147"/>
              <a:gd name="connsiteY1" fmla="*/ 0 h 884582"/>
              <a:gd name="connsiteX2" fmla="*/ 1252331 w 1282147"/>
              <a:gd name="connsiteY2" fmla="*/ 19878 h 884582"/>
              <a:gd name="connsiteX3" fmla="*/ 1282147 w 1282147"/>
              <a:gd name="connsiteY3" fmla="*/ 884582 h 884582"/>
              <a:gd name="connsiteX4" fmla="*/ 0 w 1282147"/>
              <a:gd name="connsiteY4" fmla="*/ 864704 h 884582"/>
              <a:gd name="connsiteX0" fmla="*/ 0 w 1282147"/>
              <a:gd name="connsiteY0" fmla="*/ 864704 h 894521"/>
              <a:gd name="connsiteX1" fmla="*/ 675861 w 1282147"/>
              <a:gd name="connsiteY1" fmla="*/ 0 h 894521"/>
              <a:gd name="connsiteX2" fmla="*/ 1252331 w 1282147"/>
              <a:gd name="connsiteY2" fmla="*/ 19878 h 894521"/>
              <a:gd name="connsiteX3" fmla="*/ 1282147 w 1282147"/>
              <a:gd name="connsiteY3" fmla="*/ 894521 h 894521"/>
              <a:gd name="connsiteX4" fmla="*/ 0 w 1282147"/>
              <a:gd name="connsiteY4" fmla="*/ 864704 h 894521"/>
              <a:gd name="connsiteX0" fmla="*/ 0 w 1262269"/>
              <a:gd name="connsiteY0" fmla="*/ 864704 h 874643"/>
              <a:gd name="connsiteX1" fmla="*/ 675861 w 1262269"/>
              <a:gd name="connsiteY1" fmla="*/ 0 h 874643"/>
              <a:gd name="connsiteX2" fmla="*/ 1252331 w 1262269"/>
              <a:gd name="connsiteY2" fmla="*/ 19878 h 874643"/>
              <a:gd name="connsiteX3" fmla="*/ 1262269 w 1262269"/>
              <a:gd name="connsiteY3" fmla="*/ 874643 h 874643"/>
              <a:gd name="connsiteX4" fmla="*/ 0 w 1262269"/>
              <a:gd name="connsiteY4" fmla="*/ 864704 h 874643"/>
              <a:gd name="connsiteX0" fmla="*/ 0 w 1272209"/>
              <a:gd name="connsiteY0" fmla="*/ 864704 h 874643"/>
              <a:gd name="connsiteX1" fmla="*/ 675861 w 1272209"/>
              <a:gd name="connsiteY1" fmla="*/ 0 h 874643"/>
              <a:gd name="connsiteX2" fmla="*/ 1272209 w 1272209"/>
              <a:gd name="connsiteY2" fmla="*/ 39756 h 874643"/>
              <a:gd name="connsiteX3" fmla="*/ 1262269 w 1272209"/>
              <a:gd name="connsiteY3" fmla="*/ 874643 h 874643"/>
              <a:gd name="connsiteX4" fmla="*/ 0 w 1272209"/>
              <a:gd name="connsiteY4" fmla="*/ 864704 h 874643"/>
              <a:gd name="connsiteX0" fmla="*/ 0 w 1272209"/>
              <a:gd name="connsiteY0" fmla="*/ 824948 h 834887"/>
              <a:gd name="connsiteX1" fmla="*/ 675861 w 1272209"/>
              <a:gd name="connsiteY1" fmla="*/ 1 h 834887"/>
              <a:gd name="connsiteX2" fmla="*/ 1272209 w 1272209"/>
              <a:gd name="connsiteY2" fmla="*/ 0 h 834887"/>
              <a:gd name="connsiteX3" fmla="*/ 1262269 w 1272209"/>
              <a:gd name="connsiteY3" fmla="*/ 834887 h 834887"/>
              <a:gd name="connsiteX4" fmla="*/ 0 w 1272209"/>
              <a:gd name="connsiteY4" fmla="*/ 824948 h 834887"/>
              <a:gd name="connsiteX0" fmla="*/ 0 w 1228666"/>
              <a:gd name="connsiteY0" fmla="*/ 835834 h 835834"/>
              <a:gd name="connsiteX1" fmla="*/ 632318 w 1228666"/>
              <a:gd name="connsiteY1" fmla="*/ 1 h 835834"/>
              <a:gd name="connsiteX2" fmla="*/ 1228666 w 1228666"/>
              <a:gd name="connsiteY2" fmla="*/ 0 h 835834"/>
              <a:gd name="connsiteX3" fmla="*/ 1218726 w 1228666"/>
              <a:gd name="connsiteY3" fmla="*/ 834887 h 835834"/>
              <a:gd name="connsiteX4" fmla="*/ 0 w 1228666"/>
              <a:gd name="connsiteY4" fmla="*/ 835834 h 835834"/>
              <a:gd name="connsiteX0" fmla="*/ 0 w 1272209"/>
              <a:gd name="connsiteY0" fmla="*/ 835834 h 835834"/>
              <a:gd name="connsiteX1" fmla="*/ 675861 w 1272209"/>
              <a:gd name="connsiteY1" fmla="*/ 1 h 835834"/>
              <a:gd name="connsiteX2" fmla="*/ 1272209 w 1272209"/>
              <a:gd name="connsiteY2" fmla="*/ 0 h 835834"/>
              <a:gd name="connsiteX3" fmla="*/ 1262269 w 1272209"/>
              <a:gd name="connsiteY3" fmla="*/ 834887 h 835834"/>
              <a:gd name="connsiteX4" fmla="*/ 0 w 1272209"/>
              <a:gd name="connsiteY4" fmla="*/ 835834 h 83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2209" h="835834">
                <a:moveTo>
                  <a:pt x="0" y="835834"/>
                </a:moveTo>
                <a:lnTo>
                  <a:pt x="675861" y="1"/>
                </a:lnTo>
                <a:lnTo>
                  <a:pt x="1272209" y="0"/>
                </a:lnTo>
                <a:lnTo>
                  <a:pt x="1262269" y="834887"/>
                </a:lnTo>
                <a:lnTo>
                  <a:pt x="0" y="835834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36F0A81-0E2F-1CB7-F6F3-A3CE605FE85C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9263044" y="4057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3F92570-5DC0-4954-A544-D19D78BC5F36}" type="slidenum">
              <a:rPr lang="es-UY" smtClean="0"/>
              <a:pPr/>
              <a:t>‹Nº›</a:t>
            </a:fld>
            <a:endParaRPr lang="es-UY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CF5521C-C875-923D-397E-03DF25225AE1}"/>
              </a:ext>
            </a:extLst>
          </p:cNvPr>
          <p:cNvSpPr/>
          <p:nvPr userDrawn="1"/>
        </p:nvSpPr>
        <p:spPr>
          <a:xfrm>
            <a:off x="-9942" y="-16631"/>
            <a:ext cx="11539331" cy="844826"/>
          </a:xfrm>
          <a:custGeom>
            <a:avLst/>
            <a:gdLst>
              <a:gd name="connsiteX0" fmla="*/ 0 w 11539330"/>
              <a:gd name="connsiteY0" fmla="*/ 9939 h 844826"/>
              <a:gd name="connsiteX1" fmla="*/ 9939 w 11539330"/>
              <a:gd name="connsiteY1" fmla="*/ 834887 h 844826"/>
              <a:gd name="connsiteX2" fmla="*/ 10843591 w 11539330"/>
              <a:gd name="connsiteY2" fmla="*/ 844826 h 844826"/>
              <a:gd name="connsiteX3" fmla="*/ 11539330 w 11539330"/>
              <a:gd name="connsiteY3" fmla="*/ 0 h 844826"/>
              <a:gd name="connsiteX4" fmla="*/ 0 w 11539330"/>
              <a:gd name="connsiteY4" fmla="*/ 9939 h 844826"/>
              <a:gd name="connsiteX0" fmla="*/ 0 w 11539330"/>
              <a:gd name="connsiteY0" fmla="*/ 9939 h 844826"/>
              <a:gd name="connsiteX1" fmla="*/ 0 w 11539330"/>
              <a:gd name="connsiteY1" fmla="*/ 805069 h 844826"/>
              <a:gd name="connsiteX2" fmla="*/ 10843591 w 11539330"/>
              <a:gd name="connsiteY2" fmla="*/ 844826 h 844826"/>
              <a:gd name="connsiteX3" fmla="*/ 11539330 w 11539330"/>
              <a:gd name="connsiteY3" fmla="*/ 0 h 844826"/>
              <a:gd name="connsiteX4" fmla="*/ 0 w 11539330"/>
              <a:gd name="connsiteY4" fmla="*/ 9939 h 844826"/>
              <a:gd name="connsiteX0" fmla="*/ 9939 w 11549269"/>
              <a:gd name="connsiteY0" fmla="*/ 9939 h 844826"/>
              <a:gd name="connsiteX1" fmla="*/ 0 w 11549269"/>
              <a:gd name="connsiteY1" fmla="*/ 815008 h 844826"/>
              <a:gd name="connsiteX2" fmla="*/ 10853530 w 11549269"/>
              <a:gd name="connsiteY2" fmla="*/ 844826 h 844826"/>
              <a:gd name="connsiteX3" fmla="*/ 11549269 w 11549269"/>
              <a:gd name="connsiteY3" fmla="*/ 0 h 844826"/>
              <a:gd name="connsiteX4" fmla="*/ 9939 w 11549269"/>
              <a:gd name="connsiteY4" fmla="*/ 9939 h 844826"/>
              <a:gd name="connsiteX0" fmla="*/ 29818 w 11569148"/>
              <a:gd name="connsiteY0" fmla="*/ 9939 h 844826"/>
              <a:gd name="connsiteX1" fmla="*/ 0 w 11569148"/>
              <a:gd name="connsiteY1" fmla="*/ 844826 h 844826"/>
              <a:gd name="connsiteX2" fmla="*/ 10873409 w 11569148"/>
              <a:gd name="connsiteY2" fmla="*/ 844826 h 844826"/>
              <a:gd name="connsiteX3" fmla="*/ 11569148 w 11569148"/>
              <a:gd name="connsiteY3" fmla="*/ 0 h 844826"/>
              <a:gd name="connsiteX4" fmla="*/ 29818 w 11569148"/>
              <a:gd name="connsiteY4" fmla="*/ 9939 h 844826"/>
              <a:gd name="connsiteX0" fmla="*/ 0 w 11539330"/>
              <a:gd name="connsiteY0" fmla="*/ 9939 h 844826"/>
              <a:gd name="connsiteX1" fmla="*/ 9939 w 11539330"/>
              <a:gd name="connsiteY1" fmla="*/ 834887 h 844826"/>
              <a:gd name="connsiteX2" fmla="*/ 10843591 w 11539330"/>
              <a:gd name="connsiteY2" fmla="*/ 844826 h 844826"/>
              <a:gd name="connsiteX3" fmla="*/ 11539330 w 11539330"/>
              <a:gd name="connsiteY3" fmla="*/ 0 h 844826"/>
              <a:gd name="connsiteX4" fmla="*/ 0 w 11539330"/>
              <a:gd name="connsiteY4" fmla="*/ 9939 h 844826"/>
              <a:gd name="connsiteX0" fmla="*/ 1 w 11539331"/>
              <a:gd name="connsiteY0" fmla="*/ 9939 h 844826"/>
              <a:gd name="connsiteX1" fmla="*/ 0 w 11539331"/>
              <a:gd name="connsiteY1" fmla="*/ 844826 h 844826"/>
              <a:gd name="connsiteX2" fmla="*/ 10843592 w 11539331"/>
              <a:gd name="connsiteY2" fmla="*/ 844826 h 844826"/>
              <a:gd name="connsiteX3" fmla="*/ 11539331 w 11539331"/>
              <a:gd name="connsiteY3" fmla="*/ 0 h 844826"/>
              <a:gd name="connsiteX4" fmla="*/ 1 w 11539331"/>
              <a:gd name="connsiteY4" fmla="*/ 9939 h 84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39331" h="844826">
                <a:moveTo>
                  <a:pt x="1" y="9939"/>
                </a:moveTo>
                <a:cubicBezTo>
                  <a:pt x="1" y="288235"/>
                  <a:pt x="0" y="566530"/>
                  <a:pt x="0" y="844826"/>
                </a:cubicBezTo>
                <a:lnTo>
                  <a:pt x="10843592" y="844826"/>
                </a:lnTo>
                <a:lnTo>
                  <a:pt x="11539331" y="0"/>
                </a:lnTo>
                <a:lnTo>
                  <a:pt x="1" y="9939"/>
                </a:lnTo>
                <a:close/>
              </a:path>
            </a:pathLst>
          </a:custGeom>
          <a:solidFill>
            <a:srgbClr val="0D4B94"/>
          </a:solidFill>
          <a:ln>
            <a:solidFill>
              <a:srgbClr val="0D4B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14" name="Picture 13" descr="A logo with a world map&#10;&#10;AI-generated content may be incorrect.">
            <a:extLst>
              <a:ext uri="{FF2B5EF4-FFF2-40B4-BE49-F238E27FC236}">
                <a16:creationId xmlns:a16="http://schemas.microsoft.com/office/drawing/2014/main" id="{35E059CA-552B-93CD-08E3-6DD3FEA31F9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2269" y="-168367"/>
            <a:ext cx="1068785" cy="10687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29DD60-30F6-B604-F7A3-E8B3080BE1F8}"/>
              </a:ext>
            </a:extLst>
          </p:cNvPr>
          <p:cNvSpPr txBox="1"/>
          <p:nvPr userDrawn="1"/>
        </p:nvSpPr>
        <p:spPr>
          <a:xfrm>
            <a:off x="1916051" y="60938"/>
            <a:ext cx="64719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V Symposium on Exploration &amp; Production of Unconventional Resources - </a:t>
            </a:r>
            <a:r>
              <a:rPr lang="es-UY" sz="18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s-UY" sz="1800" b="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From Knowledge to Efficiency</a:t>
            </a:r>
            <a:r>
              <a:rPr lang="es-UY" sz="18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endParaRPr lang="en-US" sz="2000" b="0" i="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F5749F-33A5-BB0E-7543-97741D3D3AE5}"/>
              </a:ext>
            </a:extLst>
          </p:cNvPr>
          <p:cNvSpPr txBox="1"/>
          <p:nvPr userDrawn="1"/>
        </p:nvSpPr>
        <p:spPr>
          <a:xfrm>
            <a:off x="8652252" y="91716"/>
            <a:ext cx="2077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Y" sz="18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April 22-24, 2026</a:t>
            </a:r>
          </a:p>
          <a:p>
            <a:r>
              <a:rPr lang="es-UY" sz="18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Neuquén, Argentina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DDFFD42-9578-AD41-1940-41C1E1C5E1E3}"/>
              </a:ext>
            </a:extLst>
          </p:cNvPr>
          <p:cNvCxnSpPr>
            <a:cxnSpLocks/>
          </p:cNvCxnSpPr>
          <p:nvPr userDrawn="1"/>
        </p:nvCxnSpPr>
        <p:spPr>
          <a:xfrm>
            <a:off x="8433030" y="126502"/>
            <a:ext cx="0" cy="576758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43BDF0C-8E56-EFC6-7745-D26E7F17C913}"/>
              </a:ext>
            </a:extLst>
          </p:cNvPr>
          <p:cNvSpPr txBox="1"/>
          <p:nvPr userDrawn="1"/>
        </p:nvSpPr>
        <p:spPr>
          <a:xfrm>
            <a:off x="130798" y="537992"/>
            <a:ext cx="1596175" cy="287951"/>
          </a:xfrm>
          <a:prstGeom prst="rect">
            <a:avLst/>
          </a:prstGeom>
          <a:solidFill>
            <a:srgbClr val="0D4B94"/>
          </a:solidFill>
        </p:spPr>
        <p:txBody>
          <a:bodyPr wrap="square" lIns="0" tIns="0" rIns="0" bIns="36000" rtlCol="0">
            <a:spAutoFit/>
          </a:bodyPr>
          <a:lstStyle/>
          <a:p>
            <a:pPr algn="ctr"/>
            <a:r>
              <a:rPr lang="es-AR" sz="800" b="1" i="0" kern="1200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+mn-ea"/>
                <a:cs typeface="+mn-cs"/>
              </a:rPr>
              <a:t>Argentine Petroleum Section</a:t>
            </a:r>
          </a:p>
          <a:p>
            <a:pPr algn="ctr"/>
            <a:r>
              <a:rPr lang="es-AR" sz="800" b="1" i="0" kern="1200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+mn-ea"/>
                <a:cs typeface="+mn-cs"/>
              </a:rPr>
              <a:t>Patagonia</a:t>
            </a:r>
            <a:r>
              <a:rPr lang="es-AR" sz="800" b="1" i="0" kern="1200" baseline="0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+mn-ea"/>
                <a:cs typeface="+mn-cs"/>
              </a:rPr>
              <a:t> Section</a:t>
            </a:r>
            <a:endParaRPr lang="es-AR" sz="800" b="1" i="0" kern="1200" dirty="0">
              <a:solidFill>
                <a:schemeClr val="bg1"/>
              </a:solidFill>
              <a:effectLst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780" y="3045521"/>
            <a:ext cx="103218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sz="3200" b="1" dirty="0" err="1">
                <a:latin typeface="+mj-lt"/>
                <a:ea typeface="Calibri" panose="020F0502020204030204" pitchFamily="34" charset="0"/>
              </a:rPr>
              <a:t>Paper</a:t>
            </a:r>
            <a:r>
              <a:rPr lang="es-AR" sz="3200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s-AR" sz="3200" b="1" dirty="0" err="1">
                <a:latin typeface="+mj-lt"/>
                <a:ea typeface="Calibri" panose="020F0502020204030204" pitchFamily="34" charset="0"/>
              </a:rPr>
              <a:t>Title</a:t>
            </a:r>
            <a:endParaRPr lang="es-AR" sz="4000" dirty="0"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97793" y="2253710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b="1" dirty="0">
                <a:latin typeface="SegoeUI-Bold"/>
                <a:ea typeface="Calibri" panose="020F0502020204030204" pitchFamily="34" charset="0"/>
              </a:rPr>
              <a:t>SPE-XXXXXX-MS</a:t>
            </a:r>
            <a:endParaRPr lang="es-AR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7568" y="3630296"/>
            <a:ext cx="9950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ctr">
              <a:spcAft>
                <a:spcPts val="0"/>
              </a:spcAft>
            </a:pPr>
            <a:r>
              <a:rPr lang="en-US" b="1" dirty="0">
                <a:latin typeface="SegoeUI-Bold"/>
                <a:ea typeface="Calibri" panose="020F0502020204030204" pitchFamily="34" charset="0"/>
              </a:rPr>
              <a:t> </a:t>
            </a:r>
            <a:endParaRPr lang="es-AR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s-AR" dirty="0" err="1">
                <a:latin typeface="+mj-lt"/>
                <a:ea typeface="Calibri" panose="020F0502020204030204" pitchFamily="34" charset="0"/>
              </a:rPr>
              <a:t>Authors</a:t>
            </a:r>
            <a:endParaRPr lang="es-AR" sz="2400" dirty="0"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47605" y="5834591"/>
            <a:ext cx="1570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Company Logo</a:t>
            </a: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800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</p:txBody>
      </p:sp>
      <p:sp>
        <p:nvSpPr>
          <p:cNvPr id="4" name="Rectangle 3"/>
          <p:cNvSpPr/>
          <p:nvPr/>
        </p:nvSpPr>
        <p:spPr>
          <a:xfrm>
            <a:off x="9920491" y="6263725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latin typeface="SegoeUI-Bold"/>
                <a:ea typeface="Calibri" panose="020F0502020204030204" pitchFamily="34" charset="0"/>
              </a:rPr>
              <a:t>SPE-XXXXXX-MS</a:t>
            </a:r>
            <a:endParaRPr lang="es-AR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B243A6-3434-FE93-1173-0D7FF6C949D8}"/>
              </a:ext>
            </a:extLst>
          </p:cNvPr>
          <p:cNvSpPr txBox="1"/>
          <p:nvPr/>
        </p:nvSpPr>
        <p:spPr>
          <a:xfrm>
            <a:off x="11689640" y="352540"/>
            <a:ext cx="587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4E02743-2C59-40C8-BE51-8688E1950412}" type="slidenum">
              <a:rPr lang="es-UY" sz="1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2</a:t>
            </a:fld>
            <a:endParaRPr lang="es-UY" sz="1800" b="0" i="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11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800" dirty="0"/>
              <a:t>REFERENCES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9920491" y="6263725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latin typeface="SegoeUI-Bold"/>
                <a:ea typeface="Calibri" panose="020F0502020204030204" pitchFamily="34" charset="0"/>
              </a:rPr>
              <a:t>SPE-XXXXXX-MS</a:t>
            </a:r>
            <a:endParaRPr lang="es-AR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8F16D3-9E6C-6D03-8688-046D34CB1E77}"/>
              </a:ext>
            </a:extLst>
          </p:cNvPr>
          <p:cNvSpPr txBox="1"/>
          <p:nvPr/>
        </p:nvSpPr>
        <p:spPr>
          <a:xfrm>
            <a:off x="11689640" y="352540"/>
            <a:ext cx="587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4E02743-2C59-40C8-BE51-8688E1950412}" type="slidenum">
              <a:rPr lang="es-UY" sz="1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3</a:t>
            </a:fld>
            <a:endParaRPr lang="es-UY" sz="1800" b="0" i="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923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13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Corbel</vt:lpstr>
      <vt:lpstr>SegoeUI-Bold</vt:lpstr>
      <vt:lpstr>Times New Roman</vt:lpstr>
      <vt:lpstr>Office Theme</vt:lpstr>
      <vt:lpstr>Presentación de PowerPoint</vt:lpstr>
      <vt:lpstr>AGENDA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Lorena Romano</cp:lastModifiedBy>
  <cp:revision>102</cp:revision>
  <dcterms:created xsi:type="dcterms:W3CDTF">2017-10-06T15:53:07Z</dcterms:created>
  <dcterms:modified xsi:type="dcterms:W3CDTF">2025-09-23T14:54:08Z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80d964e-7237-4746-b913-b3a317fe4b90_Enabled">
    <vt:lpwstr>true</vt:lpwstr>
  </property>
  <property fmtid="{D5CDD505-2E9C-101B-9397-08002B2CF9AE}" pid="3" name="MSIP_Label_b80d964e-7237-4746-b913-b3a317fe4b90_SetDate">
    <vt:lpwstr>2025-09-23T14:53:43Z</vt:lpwstr>
  </property>
  <property fmtid="{D5CDD505-2E9C-101B-9397-08002B2CF9AE}" pid="4" name="MSIP_Label_b80d964e-7237-4746-b913-b3a317fe4b90_Method">
    <vt:lpwstr>Standard</vt:lpwstr>
  </property>
  <property fmtid="{D5CDD505-2E9C-101B-9397-08002B2CF9AE}" pid="5" name="MSIP_Label_b80d964e-7237-4746-b913-b3a317fe4b90_Name">
    <vt:lpwstr>informacion restringida de seguridad informatica</vt:lpwstr>
  </property>
  <property fmtid="{D5CDD505-2E9C-101B-9397-08002B2CF9AE}" pid="6" name="MSIP_Label_b80d964e-7237-4746-b913-b3a317fe4b90_SiteId">
    <vt:lpwstr>a5b83bcd-8fbc-4e2c-9ea5-86aa438e80e8</vt:lpwstr>
  </property>
  <property fmtid="{D5CDD505-2E9C-101B-9397-08002B2CF9AE}" pid="7" name="MSIP_Label_b80d964e-7237-4746-b913-b3a317fe4b90_ActionId">
    <vt:lpwstr>61973a49-2db7-4184-8b18-16e05d1a6191</vt:lpwstr>
  </property>
  <property fmtid="{D5CDD505-2E9C-101B-9397-08002B2CF9AE}" pid="8" name="MSIP_Label_b80d964e-7237-4746-b913-b3a317fe4b90_ContentBits">
    <vt:lpwstr>0</vt:lpwstr>
  </property>
  <property fmtid="{D5CDD505-2E9C-101B-9397-08002B2CF9AE}" pid="9" name="MSIP_Label_b80d964e-7237-4746-b913-b3a317fe4b90_Tag">
    <vt:lpwstr>10, 3, 0, 1</vt:lpwstr>
  </property>
</Properties>
</file>